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65" r:id="rId3"/>
    <p:sldId id="266" r:id="rId4"/>
    <p:sldId id="267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20552-A374-4599-8699-D04057F4CF6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F0D62-812B-414A-8FF3-1D5E613F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0D62-812B-414A-8FF3-1D5E613F7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7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0D62-812B-414A-8FF3-1D5E613F7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1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4179-02B0-DA3E-FD57-740C91FA8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1E766-76C1-7B98-F894-0B1CC3CBB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53E56-6B0B-82BC-35DF-3C9FD659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6D6FC-7C93-0B2E-0338-7D664390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DE4FC-EDBB-7AF3-832A-902823EA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87CC3-CCFB-9FA4-95EA-EE5C660A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3A31C-AE3A-CA51-A61F-496C4B9CF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1219E-8166-1F6C-B5BC-973398D6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DA98-6932-5F07-89E5-A5648E70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5EBD5-AFB0-5FB6-AAE2-4623137B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0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565D43-6D77-3BC4-8235-A1D97BDC0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3A70D-4CE9-5B1A-456D-CC390963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2F12C-14FC-64BD-8FAA-E2CBD27A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8E1EC-F87C-1AC3-2A1C-70EF81A4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63AB0-3883-B544-D3BA-CAA33F33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6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F1E0-C313-1268-E93C-C3224FA8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65B6-B61F-DA79-9360-26F21A5B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15BBA-4328-B1A1-1E1D-EE6EB5FF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FDE90-1796-6B8D-2AFD-66786A4D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083BA-B7C8-FC91-CE9F-2E01E305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6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759F-8F9B-EB71-8D0B-0B683120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2EB14-6632-F944-D86F-7F76C7834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D21CB-A478-B38A-41B3-EFDC1302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4DA9-1317-0C36-1D95-8764608F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3412-0106-24A0-58AB-F7D9FD0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F5B9-82FC-7EA7-C350-AA937CA3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6848-3F97-53AC-2A10-BED6621B5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B1238-CBA2-969C-5F7A-E68397201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385E-AF3F-49AF-5E90-AB428FE4C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89B58-8C79-2B74-F066-8B7ADDB2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B3AEC-A04D-98DC-D4D8-4C296299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7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8991-7D23-8E4D-86C9-94AEA371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A817A-D8BC-6D77-5EDF-F86F7DC94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A6B81-DA93-C1E8-2D98-B247A8DC1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17DE3-DA9A-06F2-DF45-DA51E3E1E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38D2A3-D509-DC32-D14F-F43F88141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CA9ACB-B5BF-6389-8328-77BA1C11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042BE-70CF-FC20-E344-3B7C7FE6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AAED6-4C83-0FFB-4030-80FDCB18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CDE2-0F4F-ACF5-4244-51610BF3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DD099-CF9A-DC94-7612-A8AF1920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35A98-8816-BD04-B58B-9D2690A8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19811-7B35-6AFD-5C9B-48BEA9BB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4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15AE3D-642C-096F-B46F-34B5DC4C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63CD2-D4E2-3734-9FE4-26A1BD5F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40DCD-FCE1-6659-3090-0D6EE4B0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9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AFD6-5455-7138-3555-9FA27EA1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01AB-79AA-7360-4163-8D09C32C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5237F-A6B8-2045-C15F-495551965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B8736-DC57-1F40-A96E-5A216533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49A4C-FCC6-5E54-AE08-BADE28D5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7FCE0-10EC-404A-DD60-965A6A4B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2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05A2-F068-3D23-3150-A309D2C8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20602-2888-E5F5-2D52-27F264797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B989F-33D4-14E9-D1A5-5E5A95E03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398E9-FC10-1EB6-3B6A-E6D78946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13134-8B50-88B5-D51B-B72DBFEA9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72F90-9849-517E-54E2-1EAD8815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FEDC8-6457-0B21-3018-33B7F4D0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51785-B229-3F11-BFA4-F97F93C67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A1E01-9BD4-2564-0935-9A85C671B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FCB29-2676-426F-A85E-B379AF0D74C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3CB5-8B3D-9E1F-4660-B75D23935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BCB43-C39B-8673-030A-CF4EF0B5E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tmp"/><Relationship Id="rId4" Type="http://schemas.openxmlformats.org/officeDocument/2006/relationships/image" Target="../media/image6.png"/><Relationship Id="rId9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s://github.com/hyp5253/CS210-Final-Project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29F526-BF50-FD71-EF9F-7C150C4F5C58}"/>
              </a:ext>
            </a:extLst>
          </p:cNvPr>
          <p:cNvSpPr/>
          <p:nvPr/>
        </p:nvSpPr>
        <p:spPr>
          <a:xfrm>
            <a:off x="997527" y="2542571"/>
            <a:ext cx="1040014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Dungeon Destroyer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6854-C742-CC48-D7C2-8080C931D930}"/>
              </a:ext>
            </a:extLst>
          </p:cNvPr>
          <p:cNvSpPr/>
          <p:nvPr/>
        </p:nvSpPr>
        <p:spPr>
          <a:xfrm>
            <a:off x="3525981" y="4268857"/>
            <a:ext cx="534323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Husain </a:t>
            </a:r>
            <a:r>
              <a:rPr lang="en-US" sz="20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Patanwala</a:t>
            </a:r>
            <a:r>
              <a:rPr lang="en-US" sz="20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 - </a:t>
            </a:r>
            <a:r>
              <a:rPr lang="en-US" sz="20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CS </a:t>
            </a:r>
            <a:r>
              <a: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210</a:t>
            </a:r>
          </a:p>
          <a:p>
            <a:pPr algn="ctr"/>
            <a:endParaRPr lang="en-US" sz="20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8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866D-5C95-E791-17A8-A29AD74A4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83D9-E4B1-17B0-715E-9DB6734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75938" cy="1325563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General Overview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4D75AD-3BEB-B577-70CC-C9D85A81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5938" cy="4351338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High Tower Text" panose="02040502050506030303" pitchFamily="18" charset="0"/>
              </a:rPr>
              <a:t> Turn-based RPG style combat game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High Tower Text" panose="02040502050506030303" pitchFamily="18" charset="0"/>
              </a:rPr>
              <a:t> Language: 100% Python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High Tower Text" panose="02040502050506030303" pitchFamily="18" charset="0"/>
              </a:rPr>
              <a:t> </a:t>
            </a:r>
            <a:r>
              <a:rPr lang="en-US" dirty="0" err="1">
                <a:latin typeface="High Tower Text" panose="02040502050506030303" pitchFamily="18" charset="0"/>
              </a:rPr>
              <a:t>Pygame-ce</a:t>
            </a:r>
            <a:r>
              <a:rPr lang="en-US" dirty="0">
                <a:latin typeface="High Tower Text" panose="02040502050506030303" pitchFamily="18" charset="0"/>
              </a:rPr>
              <a:t> library for game structure/ functionality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High Tower Text" panose="02040502050506030303" pitchFamily="18" charset="0"/>
              </a:rPr>
              <a:t> Goals: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High Tower Text" panose="02040502050506030303" pitchFamily="18" charset="0"/>
              </a:rPr>
              <a:t>Implement 3-4 levels with 1 boss level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High Tower Text" panose="02040502050506030303" pitchFamily="18" charset="0"/>
              </a:rPr>
              <a:t>Include various animations for entities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High Tower Text" panose="02040502050506030303" pitchFamily="18" charset="0"/>
              </a:rPr>
              <a:t>Create interactivity with upgrades and 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High Tower Text" panose="02040502050506030303" pitchFamily="18" charset="0"/>
              </a:rPr>
              <a:t>Properly implement necessary DS’s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High Tower Text" panose="0204050205050603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High Tower Text" panose="02040502050506030303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6B9394-4368-F22F-6B19-8712386BB636}"/>
              </a:ext>
            </a:extLst>
          </p:cNvPr>
          <p:cNvSpPr txBox="1">
            <a:spLocks/>
          </p:cNvSpPr>
          <p:nvPr/>
        </p:nvSpPr>
        <p:spPr>
          <a:xfrm>
            <a:off x="1414272" y="1981200"/>
            <a:ext cx="51135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7827AE4-482E-AC27-22D4-6998A6007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9" t="44081" r="23435" b="8381"/>
          <a:stretch/>
        </p:blipFill>
        <p:spPr bwMode="auto">
          <a:xfrm>
            <a:off x="7832440" y="365125"/>
            <a:ext cx="3300914" cy="287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E67287-637D-ED74-7AD3-BEE20626B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 t="43917" r="20215" b="8545"/>
          <a:stretch/>
        </p:blipFill>
        <p:spPr bwMode="auto">
          <a:xfrm>
            <a:off x="7823204" y="3332163"/>
            <a:ext cx="3300914" cy="287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53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311AE-B233-29AB-18D0-880CF47FB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D395-9114-EA2F-4DD6-69539F47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Data Structures and Algos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A4C8F-F35B-47F8-B85E-430667E2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539" y="1700356"/>
            <a:ext cx="3142921" cy="4351336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High Tower Text" panose="02040502050506030303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linear traversal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BFS &amp; list reversal</a:t>
            </a:r>
          </a:p>
          <a:p>
            <a:pPr marL="0" indent="0">
              <a:buNone/>
            </a:pPr>
            <a:endParaRPr lang="en-US" sz="2000" dirty="0">
              <a:latin typeface="High Tower Text" panose="0204050205050603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High Tower Text" panose="02040502050506030303" pitchFamily="18" charset="0"/>
              </a:rPr>
              <a:t>Lists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store animation frames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dictionary values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>
              <a:latin typeface="High Tower Text" panose="0204050205050603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High Tower Text" panose="02040502050506030303" pitchFamily="18" charset="0"/>
              </a:rPr>
              <a:t>Stacks/Queues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item upgrades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turn based combat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latin typeface="High Tower Text" panose="02040502050506030303" pitchFamily="18" charset="0"/>
            </a:endParaRPr>
          </a:p>
          <a:p>
            <a:pPr marL="0" indent="0">
              <a:buNone/>
            </a:pPr>
            <a:endParaRPr lang="en-US" sz="1800" dirty="0">
              <a:latin typeface="High Tower Text" panose="02040502050506030303" pitchFamily="18" charset="0"/>
            </a:endParaRPr>
          </a:p>
          <a:p>
            <a:pPr marL="274320" lvl="1" indent="0">
              <a:buNone/>
            </a:pPr>
            <a:endParaRPr lang="en-US" sz="1800" dirty="0">
              <a:latin typeface="High Tower Text" panose="02040502050506030303" pitchFamily="18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F1BD5EF-512F-90C9-94B4-D3A0D75C6829}"/>
              </a:ext>
            </a:extLst>
          </p:cNvPr>
          <p:cNvSpPr txBox="1">
            <a:spLocks/>
          </p:cNvSpPr>
          <p:nvPr/>
        </p:nvSpPr>
        <p:spPr>
          <a:xfrm>
            <a:off x="7974835" y="1700356"/>
            <a:ext cx="3378965" cy="4351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High Tower Text" panose="02040502050506030303" pitchFamily="18" charset="0"/>
              </a:rPr>
              <a:t>Dictionary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store animation lists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edges &amp; coordinates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player progress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game settings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1800" dirty="0">
              <a:latin typeface="High Tower Text" panose="0204050205050603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High Tower Text" panose="02040502050506030303" pitchFamily="18" charset="0"/>
              </a:rPr>
              <a:t>Graph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adjacency list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stores level edges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High Tower Text" panose="0204050205050603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High Tower Text" panose="02040502050506030303" pitchFamily="18" charset="0"/>
              </a:rPr>
              <a:t>Tree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skill tree progression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62326E-3D4C-F4C0-E9F2-07B49814C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8" t="41613" r="33613"/>
          <a:stretch/>
        </p:blipFill>
        <p:spPr>
          <a:xfrm>
            <a:off x="838200" y="1700356"/>
            <a:ext cx="337896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6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22351-8B05-5FA6-E113-2147ED0D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0151-C533-2389-22C5-3BD81E23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86" y="351558"/>
            <a:ext cx="11238427" cy="1325563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Mockup VS Implementation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E0E70FB-2FCE-D883-10BA-7C694C56E57B}"/>
              </a:ext>
            </a:extLst>
          </p:cNvPr>
          <p:cNvGrpSpPr/>
          <p:nvPr/>
        </p:nvGrpSpPr>
        <p:grpSpPr>
          <a:xfrm>
            <a:off x="476786" y="2182024"/>
            <a:ext cx="11250997" cy="1801470"/>
            <a:chOff x="401701" y="1759314"/>
            <a:chExt cx="11250997" cy="18014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1FB74E-C42B-3CE2-A615-3476C312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860"/>
            <a:stretch/>
          </p:blipFill>
          <p:spPr>
            <a:xfrm>
              <a:off x="401701" y="1814921"/>
              <a:ext cx="2818204" cy="17180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E1913CA-3733-E7B3-F557-9F3C412C1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519" y="1759314"/>
              <a:ext cx="2115122" cy="17736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19A7CA7-7526-B4D8-B517-DDA668A7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4591" y="1787117"/>
              <a:ext cx="3338107" cy="17736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1DAAED6-DBAA-A51D-3277-13EE71091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3"/>
            <a:stretch/>
          </p:blipFill>
          <p:spPr>
            <a:xfrm>
              <a:off x="3315855" y="1814922"/>
              <a:ext cx="2706099" cy="171806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57AC4B-1B68-5B04-F516-E65380832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3" t="32311" r="20789" b="9855"/>
          <a:stretch/>
        </p:blipFill>
        <p:spPr bwMode="auto">
          <a:xfrm>
            <a:off x="9725427" y="572209"/>
            <a:ext cx="976824" cy="8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4A4A6C8-B088-6CD4-E6A7-84A9385430E7}"/>
              </a:ext>
            </a:extLst>
          </p:cNvPr>
          <p:cNvGrpSpPr/>
          <p:nvPr/>
        </p:nvGrpSpPr>
        <p:grpSpPr>
          <a:xfrm>
            <a:off x="476786" y="4627145"/>
            <a:ext cx="11238427" cy="1798302"/>
            <a:chOff x="327809" y="4183115"/>
            <a:chExt cx="11238427" cy="1798302"/>
          </a:xfrm>
        </p:grpSpPr>
        <p:pic>
          <p:nvPicPr>
            <p:cNvPr id="55" name="Content Placeholder 26">
              <a:extLst>
                <a:ext uri="{FF2B5EF4-FFF2-40B4-BE49-F238E27FC236}">
                  <a16:creationId xmlns:a16="http://schemas.microsoft.com/office/drawing/2014/main" id="{09D74D9F-2E52-FED3-16B1-6190A86C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3"/>
            <a:stretch/>
          </p:blipFill>
          <p:spPr>
            <a:xfrm>
              <a:off x="327809" y="4184049"/>
              <a:ext cx="2833079" cy="179297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0F42254-0CDC-3EF7-A562-7A2AE6AF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6" t="3839" r="12871"/>
            <a:stretch/>
          </p:blipFill>
          <p:spPr>
            <a:xfrm>
              <a:off x="6021954" y="4207750"/>
              <a:ext cx="2115123" cy="177366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A08AB2C-BF4D-34B7-D30A-04F30B54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90" y="4183115"/>
              <a:ext cx="2699388" cy="1793755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8B34ED1-0E7F-ACB8-8B76-DD6A63302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3856" r="2106"/>
            <a:stretch/>
          </p:blipFill>
          <p:spPr>
            <a:xfrm>
              <a:off x="8228129" y="4207750"/>
              <a:ext cx="3338107" cy="177366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174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14BBD0-3D7B-CA0D-6EAE-91FBC998F247}"/>
              </a:ext>
            </a:extLst>
          </p:cNvPr>
          <p:cNvSpPr txBox="1">
            <a:spLocks/>
          </p:cNvSpPr>
          <p:nvPr/>
        </p:nvSpPr>
        <p:spPr>
          <a:xfrm>
            <a:off x="2673351" y="281996"/>
            <a:ext cx="6845300" cy="1325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70C0"/>
                </a:solidFill>
                <a:latin typeface="High Tower Text" panose="0204050205050603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Implementation</a:t>
            </a:r>
            <a:r>
              <a:rPr lang="en-US">
                <a:solidFill>
                  <a:srgbClr val="0070C0"/>
                </a:solidFill>
                <a:latin typeface="High Tower Text" panose="02040502050506030303" pitchFamily="18" charset="0"/>
              </a:rPr>
              <a:t> </a:t>
            </a:r>
            <a:endParaRPr 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Screen Recording 2024-12-05 110323">
            <a:hlinkClick r:id="" action="ppaction://media"/>
            <a:extLst>
              <a:ext uri="{FF2B5EF4-FFF2-40B4-BE49-F238E27FC236}">
                <a16:creationId xmlns:a16="http://schemas.microsoft.com/office/drawing/2014/main" id="{4B4BB56C-A2C0-5CF6-E3B5-3AE9029A0A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2673350" y="1835437"/>
            <a:ext cx="6845300" cy="454660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314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666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120</Words>
  <Application>Microsoft Office PowerPoint</Application>
  <PresentationFormat>Widescreen</PresentationFormat>
  <Paragraphs>40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High Tower Text</vt:lpstr>
      <vt:lpstr>Wingdings</vt:lpstr>
      <vt:lpstr>Office Theme</vt:lpstr>
      <vt:lpstr>PowerPoint Presentation</vt:lpstr>
      <vt:lpstr>General Overview</vt:lpstr>
      <vt:lpstr>Data Structures and Algos</vt:lpstr>
      <vt:lpstr>Mockup VS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Joe</dc:creator>
  <cp:lastModifiedBy>Joe Joe</cp:lastModifiedBy>
  <cp:revision>13</cp:revision>
  <dcterms:created xsi:type="dcterms:W3CDTF">2024-11-17T00:07:12Z</dcterms:created>
  <dcterms:modified xsi:type="dcterms:W3CDTF">2024-12-05T19:52:57Z</dcterms:modified>
</cp:coreProperties>
</file>